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66" r:id="rId33"/>
    <p:sldId id="367" r:id="rId34"/>
    <p:sldId id="399" r:id="rId35"/>
    <p:sldId id="405" r:id="rId36"/>
    <p:sldId id="398" r:id="rId37"/>
    <p:sldId id="404" r:id="rId38"/>
    <p:sldId id="403" r:id="rId39"/>
    <p:sldId id="396" r:id="rId40"/>
    <p:sldId id="368" r:id="rId41"/>
    <p:sldId id="34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1E"/>
    <a:srgbClr val="FFEEC2"/>
    <a:srgbClr val="FFD2A1"/>
    <a:srgbClr val="A9D18E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558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25018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30940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51426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open </a:t>
            </a:r>
            <a:r>
              <a:rPr lang="en-US" i="1" dirty="0"/>
              <a:t>DSL TM, </a:t>
            </a:r>
            <a:r>
              <a:rPr lang="en-US" dirty="0"/>
              <a:t>let's do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THREATS.md - What If We Did This?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15276</TotalTime>
  <Words>2325</Words>
  <Application>Microsoft Office PowerPoint</Application>
  <PresentationFormat>Widescreen</PresentationFormat>
  <Paragraphs>398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CITATIONS.cff</vt:lpstr>
      <vt:lpstr>THREATS.md - What If We Did This?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274</cp:revision>
  <dcterms:created xsi:type="dcterms:W3CDTF">2021-08-18T04:30:54Z</dcterms:created>
  <dcterms:modified xsi:type="dcterms:W3CDTF">2022-06-10T05:08:53Z</dcterms:modified>
</cp:coreProperties>
</file>